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6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15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0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44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87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04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3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29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87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63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89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8416-B9DA-4882-8706-CBB8DA98376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382EA-6389-43E3-B009-0CBF8759D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95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717" y="79178"/>
            <a:ext cx="7654565" cy="1476245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66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回日本熱帯医学会</a:t>
            </a:r>
            <a:r>
              <a:rPr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大会</a:t>
            </a:r>
            <a:r>
              <a:rPr lang="en-US" altLang="ja-JP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 </a:t>
            </a:r>
            <a:r>
              <a:rPr lang="ja-JP" altLang="en-US" sz="4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</a:t>
            </a:r>
            <a:endParaRPr kumimoji="1"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0768" y="3704733"/>
            <a:ext cx="11368726" cy="2000938"/>
          </a:xfrm>
        </p:spPr>
        <p:txBody>
          <a:bodyPr>
            <a:noAutofit/>
          </a:bodyPr>
          <a:lstStyle/>
          <a:p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筆頭発表者ならびに共同発表者は、日本熱帯医学会の定める利益相反に関する開示事項はありません。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vi-VN" altLang="ja-JP" sz="2800" dirty="0" smtClean="0"/>
              <a:t>The lead presenter and co-presenters have no conflicts of interest to declare, as stipulated by the Japanese Society </a:t>
            </a:r>
            <a:r>
              <a:rPr lang="vi-VN" altLang="ja-JP" sz="2800" dirty="0">
                <a:cs typeface="Arial" panose="020B0604020202020204" pitchFamily="34" charset="0"/>
              </a:rPr>
              <a:t>o</a:t>
            </a:r>
            <a:r>
              <a:rPr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vi-VN" altLang="ja-JP" sz="2800" dirty="0" smtClean="0"/>
              <a:t> Tropical Medicine.</a:t>
            </a:r>
            <a:endParaRPr lang="ja-JP" altLang="en-US" sz="28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77072" y="1789570"/>
            <a:ext cx="11472421" cy="585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66th Annual Meeting of the Japanese Society of Tropical Medicine</a:t>
            </a:r>
          </a:p>
          <a:p>
            <a:r>
              <a:rPr lang="en-US" altLang="ja-JP" sz="28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COI Disclosure</a:t>
            </a:r>
            <a:endParaRPr lang="ja-JP" altLang="en-US" sz="2800" dirty="0"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23999" y="2752414"/>
            <a:ext cx="9144000" cy="6885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筆頭発表者名 </a:t>
            </a:r>
            <a:r>
              <a:rPr lang="en-US" altLang="ja-JP" sz="32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Lead Presenter's Name </a:t>
            </a:r>
            <a:r>
              <a:rPr lang="ja-JP" altLang="en-US" sz="32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：</a:t>
            </a:r>
            <a:endParaRPr lang="en-US" altLang="ja-JP" sz="3200" dirty="0" smtClean="0"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3200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○○ ○○</a:t>
            </a:r>
            <a:endParaRPr lang="ja-JP" altLang="en-US" sz="3200" dirty="0"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8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第66回日本熱帯医学会大会COI 開示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第66回日本熱帯医学会大会 COI 開示</dc:title>
  <dc:creator>Toizumi Michiko</dc:creator>
  <cp:lastModifiedBy>Toizumi Michiko</cp:lastModifiedBy>
  <cp:revision>5</cp:revision>
  <dcterms:created xsi:type="dcterms:W3CDTF">2025-05-27T02:40:41Z</dcterms:created>
  <dcterms:modified xsi:type="dcterms:W3CDTF">2025-05-27T03:06:17Z</dcterms:modified>
</cp:coreProperties>
</file>