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3" autoAdjust="0"/>
    <p:restoredTop sz="94660"/>
  </p:normalViewPr>
  <p:slideViewPr>
    <p:cSldViewPr snapToGrid="0">
      <p:cViewPr varScale="1">
        <p:scale>
          <a:sx n="102" d="100"/>
          <a:sy n="102" d="100"/>
        </p:scale>
        <p:origin x="13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2869647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262715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337920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4238444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2521870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3851048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236139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335129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3907874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1540637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068416-B9DA-4882-8706-CBB8DA983764}" type="datetimeFigureOut">
              <a:rPr kumimoji="1" lang="ja-JP" altLang="en-US" smtClean="0"/>
              <a:t>2025/5/27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4161899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68416-B9DA-4882-8706-CBB8DA983764}" type="datetimeFigureOut">
              <a:rPr kumimoji="1" lang="ja-JP" altLang="en-US" smtClean="0"/>
              <a:t>2025/5/27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382EA-6389-43E3-B009-0CBF8759D9FE}" type="slidenum">
              <a:rPr kumimoji="1" lang="ja-JP" altLang="en-US" smtClean="0"/>
              <a:t>‹#›</a:t>
            </a:fld>
            <a:endParaRPr kumimoji="1" lang="ja-JP" altLang="en-US"/>
          </a:p>
        </p:txBody>
      </p:sp>
    </p:spTree>
    <p:extLst>
      <p:ext uri="{BB962C8B-B14F-4D97-AF65-F5344CB8AC3E}">
        <p14:creationId xmlns:p14="http://schemas.microsoft.com/office/powerpoint/2010/main" val="2048952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68717" y="79178"/>
            <a:ext cx="7654565" cy="1476245"/>
          </a:xfrm>
        </p:spPr>
        <p:txBody>
          <a:bodyPr>
            <a:normAutofit/>
          </a:bodyPr>
          <a:lstStyle/>
          <a:p>
            <a:r>
              <a:rPr lang="ja-JP" altLang="en-US" sz="4400" dirty="0">
                <a:latin typeface="HGP創英角ｺﾞｼｯｸUB" panose="020B0900000000000000" pitchFamily="50" charset="-128"/>
                <a:ea typeface="HGP創英角ｺﾞｼｯｸUB" panose="020B0900000000000000" pitchFamily="50" charset="-128"/>
              </a:rPr>
              <a:t>第</a:t>
            </a:r>
            <a:r>
              <a:rPr lang="en-US" altLang="ja-JP" sz="4400" dirty="0">
                <a:latin typeface="HGP創英角ｺﾞｼｯｸUB" panose="020B0900000000000000" pitchFamily="50" charset="-128"/>
                <a:ea typeface="HGP創英角ｺﾞｼｯｸUB" panose="020B0900000000000000" pitchFamily="50" charset="-128"/>
              </a:rPr>
              <a:t>66</a:t>
            </a:r>
            <a:r>
              <a:rPr lang="ja-JP" altLang="en-US" sz="4400" dirty="0">
                <a:latin typeface="HGP創英角ｺﾞｼｯｸUB" panose="020B0900000000000000" pitchFamily="50" charset="-128"/>
                <a:ea typeface="HGP創英角ｺﾞｼｯｸUB" panose="020B0900000000000000" pitchFamily="50" charset="-128"/>
              </a:rPr>
              <a:t>回日本熱帯医学会</a:t>
            </a:r>
            <a:r>
              <a:rPr lang="ja-JP" altLang="en-US" sz="4400" dirty="0" smtClean="0">
                <a:latin typeface="HGP創英角ｺﾞｼｯｸUB" panose="020B0900000000000000" pitchFamily="50" charset="-128"/>
                <a:ea typeface="HGP創英角ｺﾞｼｯｸUB" panose="020B0900000000000000" pitchFamily="50" charset="-128"/>
              </a:rPr>
              <a:t>大会</a:t>
            </a:r>
            <a:r>
              <a:rPr lang="en-US" altLang="ja-JP" sz="4400" dirty="0" smtClean="0">
                <a:latin typeface="HGP創英角ｺﾞｼｯｸUB" panose="020B0900000000000000" pitchFamily="50" charset="-128"/>
                <a:ea typeface="HGP創英角ｺﾞｼｯｸUB" panose="020B0900000000000000" pitchFamily="50" charset="-128"/>
              </a:rPr>
              <a:t>COI </a:t>
            </a:r>
            <a:r>
              <a:rPr lang="ja-JP" altLang="en-US" sz="4400" dirty="0" smtClean="0">
                <a:latin typeface="HGP創英角ｺﾞｼｯｸUB" panose="020B0900000000000000" pitchFamily="50" charset="-128"/>
                <a:ea typeface="HGP創英角ｺﾞｼｯｸUB" panose="020B0900000000000000" pitchFamily="50" charset="-128"/>
              </a:rPr>
              <a:t>開示</a:t>
            </a:r>
            <a:endParaRPr kumimoji="1" lang="ja-JP" altLang="en-US" sz="44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480768" y="3704733"/>
            <a:ext cx="11368726" cy="2000938"/>
          </a:xfrm>
        </p:spPr>
        <p:txBody>
          <a:bodyPr>
            <a:noAutofit/>
          </a:bodyPr>
          <a:lstStyle/>
          <a:p>
            <a:r>
              <a:rPr lang="ja-JP" altLang="en-US" sz="2800" dirty="0" smtClean="0">
                <a:latin typeface="HGP創英角ｺﾞｼｯｸUB" panose="020B0900000000000000" pitchFamily="50" charset="-128"/>
                <a:ea typeface="HGP創英角ｺﾞｼｯｸUB" panose="020B0900000000000000" pitchFamily="50" charset="-128"/>
              </a:rPr>
              <a:t>筆頭発表者ならびに共同発表者は、日本熱帯医学会の定める利益相反に関する開示事項に則り開示します。</a:t>
            </a:r>
            <a:r>
              <a:rPr lang="ja-JP" altLang="en-US" sz="2800" i="1" dirty="0" smtClean="0">
                <a:ea typeface="HGP創英角ｺﾞｼｯｸUB" panose="020B0900000000000000" pitchFamily="50" charset="-128"/>
              </a:rPr>
              <a:t>（該当企業名のみ記載）</a:t>
            </a:r>
            <a:endParaRPr lang="en-US" altLang="ja-JP" sz="2800" i="1" dirty="0" smtClean="0">
              <a:ea typeface="HGP創英角ｺﾞｼｯｸUB" panose="020B0900000000000000" pitchFamily="50" charset="-128"/>
            </a:endParaRPr>
          </a:p>
          <a:p>
            <a:r>
              <a:rPr lang="vi-VN" altLang="ja-JP" sz="2800" dirty="0" smtClean="0">
                <a:ea typeface="HGP創英角ｺﾞｼｯｸUB" panose="020B0900000000000000" pitchFamily="50" charset="-128"/>
              </a:rPr>
              <a:t>The lead presenter and co-presenters declare conflicts of interest in accordance with the regulations of the Japanese Society for Tropical Medicine. </a:t>
            </a:r>
            <a:r>
              <a:rPr lang="vi-VN" altLang="ja-JP" sz="2800" i="1" dirty="0" smtClean="0">
                <a:ea typeface="HGP創英角ｺﾞｼｯｸUB" panose="020B0900000000000000" pitchFamily="50" charset="-128"/>
              </a:rPr>
              <a:t>(Please list relevant company names only below)</a:t>
            </a:r>
            <a:endParaRPr kumimoji="1" lang="ja-JP" altLang="en-US" sz="2800" i="1" dirty="0"/>
          </a:p>
        </p:txBody>
      </p:sp>
      <p:sp>
        <p:nvSpPr>
          <p:cNvPr id="4" name="タイトル 1"/>
          <p:cNvSpPr txBox="1">
            <a:spLocks/>
          </p:cNvSpPr>
          <p:nvPr/>
        </p:nvSpPr>
        <p:spPr>
          <a:xfrm>
            <a:off x="377072" y="1789570"/>
            <a:ext cx="11472421" cy="58598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2800" dirty="0" smtClean="0">
                <a:latin typeface="Arial" panose="020B0604020202020204" pitchFamily="34" charset="0"/>
                <a:ea typeface="HGP創英角ｺﾞｼｯｸUB" panose="020B0900000000000000" pitchFamily="50" charset="-128"/>
                <a:cs typeface="Arial" panose="020B0604020202020204" pitchFamily="34" charset="0"/>
              </a:rPr>
              <a:t>The 66th Annual Meeting of the Japanese Society of Tropical Medicine</a:t>
            </a:r>
          </a:p>
          <a:p>
            <a:r>
              <a:rPr lang="en-US" altLang="ja-JP" sz="2800" dirty="0" smtClean="0">
                <a:latin typeface="Arial" panose="020B0604020202020204" pitchFamily="34" charset="0"/>
                <a:ea typeface="HGP創英角ｺﾞｼｯｸUB" panose="020B0900000000000000" pitchFamily="50" charset="-128"/>
                <a:cs typeface="Arial" panose="020B0604020202020204" pitchFamily="34" charset="0"/>
              </a:rPr>
              <a:t>COI Disclosure</a:t>
            </a:r>
            <a:endParaRPr lang="ja-JP" altLang="en-US" sz="2800" dirty="0">
              <a:latin typeface="Arial" panose="020B0604020202020204" pitchFamily="34" charset="0"/>
              <a:ea typeface="HGP創英角ｺﾞｼｯｸUB" panose="020B0900000000000000" pitchFamily="50" charset="-128"/>
              <a:cs typeface="Arial" panose="020B0604020202020204" pitchFamily="34" charset="0"/>
            </a:endParaRPr>
          </a:p>
        </p:txBody>
      </p:sp>
      <p:sp>
        <p:nvSpPr>
          <p:cNvPr id="5" name="タイトル 1"/>
          <p:cNvSpPr txBox="1">
            <a:spLocks/>
          </p:cNvSpPr>
          <p:nvPr/>
        </p:nvSpPr>
        <p:spPr>
          <a:xfrm>
            <a:off x="1523999" y="2752414"/>
            <a:ext cx="9144000" cy="68858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smtClean="0">
                <a:latin typeface="Arial" panose="020B0604020202020204" pitchFamily="34" charset="0"/>
                <a:ea typeface="HGP創英角ｺﾞｼｯｸUB" panose="020B0900000000000000" pitchFamily="50" charset="-128"/>
                <a:cs typeface="Arial" panose="020B0604020202020204" pitchFamily="34" charset="0"/>
              </a:rPr>
              <a:t>筆頭発表者名 </a:t>
            </a:r>
            <a:r>
              <a:rPr lang="en-US" altLang="ja-JP" sz="3200" dirty="0" smtClean="0">
                <a:latin typeface="Arial" panose="020B0604020202020204" pitchFamily="34" charset="0"/>
                <a:ea typeface="HGP創英角ｺﾞｼｯｸUB" panose="020B0900000000000000" pitchFamily="50" charset="-128"/>
                <a:cs typeface="Arial" panose="020B0604020202020204" pitchFamily="34" charset="0"/>
              </a:rPr>
              <a:t>Lead Presenter's Name </a:t>
            </a:r>
            <a:r>
              <a:rPr lang="ja-JP" altLang="en-US" sz="3200" dirty="0" smtClean="0">
                <a:latin typeface="Arial" panose="020B0604020202020204" pitchFamily="34" charset="0"/>
                <a:ea typeface="HGP創英角ｺﾞｼｯｸUB" panose="020B0900000000000000" pitchFamily="50" charset="-128"/>
                <a:cs typeface="Arial" panose="020B0604020202020204" pitchFamily="34" charset="0"/>
              </a:rPr>
              <a:t>：</a:t>
            </a:r>
            <a:endParaRPr lang="en-US" altLang="ja-JP" sz="3200" dirty="0" smtClean="0">
              <a:latin typeface="Arial" panose="020B0604020202020204" pitchFamily="34" charset="0"/>
              <a:ea typeface="HGP創英角ｺﾞｼｯｸUB" panose="020B0900000000000000" pitchFamily="50" charset="-128"/>
              <a:cs typeface="Arial" panose="020B0604020202020204" pitchFamily="34" charset="0"/>
            </a:endParaRPr>
          </a:p>
          <a:p>
            <a:r>
              <a:rPr lang="ja-JP" altLang="en-US" sz="3200" dirty="0" smtClean="0">
                <a:latin typeface="Arial" panose="020B0604020202020204" pitchFamily="34" charset="0"/>
                <a:ea typeface="HGP創英角ｺﾞｼｯｸUB" panose="020B0900000000000000" pitchFamily="50" charset="-128"/>
                <a:cs typeface="Arial" panose="020B0604020202020204" pitchFamily="34" charset="0"/>
              </a:rPr>
              <a:t>○○ ○○</a:t>
            </a:r>
            <a:endParaRPr lang="ja-JP" altLang="en-US" sz="3200" dirty="0">
              <a:latin typeface="Arial" panose="020B0604020202020204" pitchFamily="34" charset="0"/>
              <a:ea typeface="HGP創英角ｺﾞｼｯｸUB" panose="020B0900000000000000" pitchFamily="50" charset="-128"/>
              <a:cs typeface="Arial" panose="020B0604020202020204" pitchFamily="34" charset="0"/>
            </a:endParaRPr>
          </a:p>
        </p:txBody>
      </p:sp>
    </p:spTree>
    <p:extLst>
      <p:ext uri="{BB962C8B-B14F-4D97-AF65-F5344CB8AC3E}">
        <p14:creationId xmlns:p14="http://schemas.microsoft.com/office/powerpoint/2010/main" val="39684233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92</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HGP創英角ｺﾞｼｯｸUB</vt:lpstr>
      <vt:lpstr>游ゴシック</vt:lpstr>
      <vt:lpstr>游ゴシック Light</vt:lpstr>
      <vt:lpstr>Arial</vt:lpstr>
      <vt:lpstr>Office テーマ</vt:lpstr>
      <vt:lpstr>第66回日本熱帯医学会大会COI 開示</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第66回日本熱帯医学会大会 COI 開示</dc:title>
  <dc:creator>Toizumi Michiko</dc:creator>
  <cp:lastModifiedBy>Toizumi Michiko</cp:lastModifiedBy>
  <cp:revision>5</cp:revision>
  <dcterms:created xsi:type="dcterms:W3CDTF">2025-05-27T02:40:41Z</dcterms:created>
  <dcterms:modified xsi:type="dcterms:W3CDTF">2025-05-27T03:06:53Z</dcterms:modified>
</cp:coreProperties>
</file>